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D42267-0B77-4881-B0A8-32A4C092DF7E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624505-387D-44F6-873B-119E2BE2B8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Служба речи у реченици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Провера знања - усмена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94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543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43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1413"/>
            <a:ext cx="7312025" cy="457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39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17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8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624138"/>
            <a:ext cx="59388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56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448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03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49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13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2254250"/>
            <a:ext cx="683418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94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285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566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570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35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071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141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825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68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2624138"/>
            <a:ext cx="68341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77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737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624138"/>
            <a:ext cx="59388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38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51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54250"/>
            <a:ext cx="830580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78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2254250"/>
            <a:ext cx="5938837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67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882775"/>
            <a:ext cx="5938837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791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8</Words>
  <Application>Microsoft Office PowerPoint</Application>
  <PresentationFormat>On-screen Show (4:3)</PresentationFormat>
  <Paragraphs>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Austin</vt:lpstr>
      <vt:lpstr>Служба речи у реченици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речи у реченици</dc:title>
  <dc:creator>HP-PC</dc:creator>
  <cp:lastModifiedBy>HP-PC</cp:lastModifiedBy>
  <cp:revision>2</cp:revision>
  <dcterms:created xsi:type="dcterms:W3CDTF">2018-06-02T17:35:24Z</dcterms:created>
  <dcterms:modified xsi:type="dcterms:W3CDTF">2018-06-02T17:52:47Z</dcterms:modified>
</cp:coreProperties>
</file>